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-6668935" y="1166598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4515325" y="1178961"/>
            <a:ext cx="7399147" cy="5431783"/>
          </a:xfrm>
          <a:prstGeom prst="roundRect">
            <a:avLst>
              <a:gd name="adj" fmla="val 675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3A15CF-6314-4042-BB06-C40DCA3A4E0F}"/>
              </a:ext>
            </a:extLst>
          </p:cNvPr>
          <p:cNvGrpSpPr/>
          <p:nvPr/>
        </p:nvGrpSpPr>
        <p:grpSpPr>
          <a:xfrm>
            <a:off x="315146" y="1085311"/>
            <a:ext cx="1752608" cy="2744562"/>
            <a:chOff x="734636" y="3091645"/>
            <a:chExt cx="1892808" cy="3042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018DDAA-FEC9-4116-8185-D7CDA1BF121B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1B4134B-FA2E-4960-8F36-A6BAB6742827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CA7AF3C-228B-4916-A757-EE6EABFACC8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解决方案</a:t>
                </a:r>
              </a:p>
            </p:txBody>
          </p:sp>
          <p:sp>
            <p:nvSpPr>
              <p:cNvPr id="48" name="梯形 47">
                <a:extLst>
                  <a:ext uri="{FF2B5EF4-FFF2-40B4-BE49-F238E27FC236}">
                    <a16:creationId xmlns:a16="http://schemas.microsoft.com/office/drawing/2014/main" id="{EC3D3E95-A409-4AAE-856B-2E28D0C0E8DA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7B4893D-3D3C-4C3B-B8ED-E32C5F759AD7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1011D40-DBB4-4D1A-8633-25FE15BF953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A2071E5-DE43-4729-818F-192E2D86F2EC}"/>
              </a:ext>
            </a:extLst>
          </p:cNvPr>
          <p:cNvGrpSpPr/>
          <p:nvPr/>
        </p:nvGrpSpPr>
        <p:grpSpPr>
          <a:xfrm>
            <a:off x="2484108" y="1085311"/>
            <a:ext cx="1752608" cy="2744562"/>
            <a:chOff x="734636" y="3091645"/>
            <a:chExt cx="1892808" cy="304293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DC900AB-B5BB-44AB-B167-D1B1807679AC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3F4AF8C-AA06-4F27-9FFA-970128F8C0EE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BA9A4D9-48AA-44FC-8F95-C6342B717747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业务中台</a:t>
                </a:r>
              </a:p>
            </p:txBody>
          </p:sp>
          <p:sp>
            <p:nvSpPr>
              <p:cNvPr id="78" name="梯形 77">
                <a:extLst>
                  <a:ext uri="{FF2B5EF4-FFF2-40B4-BE49-F238E27FC236}">
                    <a16:creationId xmlns:a16="http://schemas.microsoft.com/office/drawing/2014/main" id="{8A12E26E-4203-4196-9561-86D976A7FD0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82D4836C-E7F7-46C6-B6A2-4EA99A8CDDA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C5CC8BC-89C1-4A2B-9E2E-B9D31C9358E3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D3020E2-4004-43E4-A785-4B8B64417F6D}"/>
              </a:ext>
            </a:extLst>
          </p:cNvPr>
          <p:cNvGrpSpPr/>
          <p:nvPr/>
        </p:nvGrpSpPr>
        <p:grpSpPr>
          <a:xfrm>
            <a:off x="277528" y="3893896"/>
            <a:ext cx="1752608" cy="2744562"/>
            <a:chOff x="734636" y="3091645"/>
            <a:chExt cx="1892808" cy="3042933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8F3F575E-0EFA-4EC2-BD55-894D98E837BD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C9E0C92-B958-40CA-860B-D0FB7FBEF132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9CD8894-5FB7-4DE2-B39B-FAB8E4620AD6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应用市场</a:t>
                </a:r>
              </a:p>
            </p:txBody>
          </p:sp>
          <p:sp>
            <p:nvSpPr>
              <p:cNvPr id="99" name="梯形 98">
                <a:extLst>
                  <a:ext uri="{FF2B5EF4-FFF2-40B4-BE49-F238E27FC236}">
                    <a16:creationId xmlns:a16="http://schemas.microsoft.com/office/drawing/2014/main" id="{A98E0D1B-905E-4C1B-A300-874CF1D948B2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8CC641E-0002-4247-AF16-7C4323CDFBF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A96466ED-B216-4B18-B9E0-CB536D14A177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A2F5E7A-0A3E-4AA9-83D5-A43239239F78}"/>
              </a:ext>
            </a:extLst>
          </p:cNvPr>
          <p:cNvGrpSpPr/>
          <p:nvPr/>
        </p:nvGrpSpPr>
        <p:grpSpPr>
          <a:xfrm>
            <a:off x="2446490" y="3893896"/>
            <a:ext cx="1752608" cy="2744562"/>
            <a:chOff x="734636" y="3091645"/>
            <a:chExt cx="1892808" cy="304293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0679FAB-FD85-448E-86FB-5DEABFD2B929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F1F144B3-CE7D-441B-859B-8E4D38095F1D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97FAB40-03EC-4501-BBEE-73B0DA82BB1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数据市场</a:t>
                </a:r>
              </a:p>
            </p:txBody>
          </p:sp>
          <p:sp>
            <p:nvSpPr>
              <p:cNvPr id="106" name="梯形 105">
                <a:extLst>
                  <a:ext uri="{FF2B5EF4-FFF2-40B4-BE49-F238E27FC236}">
                    <a16:creationId xmlns:a16="http://schemas.microsoft.com/office/drawing/2014/main" id="{044A9BD2-3C33-440A-979C-00A8B51773E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3C1D64F-0DB7-4876-A7BA-5C076D7817F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FF5947A-1C43-4067-B681-93253EE20AA4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12335</TotalTime>
  <Words>2670</Words>
  <Application>Microsoft Office PowerPoint</Application>
  <PresentationFormat>宽屏</PresentationFormat>
  <Paragraphs>362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499</cp:revision>
  <dcterms:created xsi:type="dcterms:W3CDTF">2024-03-11T03:30:08Z</dcterms:created>
  <dcterms:modified xsi:type="dcterms:W3CDTF">2024-07-09T19:44:49Z</dcterms:modified>
</cp:coreProperties>
</file>